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7" autoAdjust="0"/>
    <p:restoredTop sz="94660"/>
  </p:normalViewPr>
  <p:slideViewPr>
    <p:cSldViewPr snapToGrid="0">
      <p:cViewPr varScale="1">
        <p:scale>
          <a:sx n="84" d="100"/>
          <a:sy n="84" d="100"/>
        </p:scale>
        <p:origin x="35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 smtClean="0"/>
              <a:t>Kliknite, da uredite slog podnaslova matrice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0259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776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24704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68613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14882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39718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besedila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Označba mesta vsebin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7" name="Označba mesta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8" name="Označba mesta no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43247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4" name="Označba mesta no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46999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3" name="Označba mesta no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32789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68850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slik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98467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522697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0" y="511722"/>
            <a:ext cx="9144000" cy="1264221"/>
          </a:xfrm>
        </p:spPr>
        <p:txBody>
          <a:bodyPr/>
          <a:lstStyle/>
          <a:p>
            <a:r>
              <a:rPr lang="sl-SI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ŽIVLJENJSKA OKOLJA</a:t>
            </a:r>
            <a:endParaRPr lang="sl-SI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7299812" y="5286347"/>
            <a:ext cx="3983736" cy="557784"/>
          </a:xfrm>
        </p:spPr>
        <p:txBody>
          <a:bodyPr/>
          <a:lstStyle/>
          <a:p>
            <a:r>
              <a:rPr lang="sl-SI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Danica Rižnar</a:t>
            </a:r>
            <a:endParaRPr lang="sl-SI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2330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http://zivljenjskaokolja.splet.arnes.si/files/2018/12/IMG_1327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35" y="-84772"/>
            <a:ext cx="9777730" cy="7027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lika 4" descr="http://zivljenjskaokolja.splet.arnes.si/files/2019/01/gams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55" y="930854"/>
            <a:ext cx="2879725" cy="1919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lika 5" descr="http://zivljenjskaokolja.splet.arnes.si/files/2019/01/orel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9" y="189940"/>
            <a:ext cx="2879725" cy="204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lika 6" descr="http://zivljenjskaokolja.splet.arnes.si/files/2019/01/svizec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67" y="4986955"/>
            <a:ext cx="2879725" cy="1913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lika 7" descr="Ruševec by dusen nemecek (@nemecd) | Galerija - Slo-Foto.net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376" y="2970660"/>
            <a:ext cx="2879725" cy="192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lika 8" descr="10 ogroženih živali v Sloveniji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51" y="4751611"/>
            <a:ext cx="2879725" cy="1919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6993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Jadransko morje - Inštitut za produktivnos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35" y="699452"/>
            <a:ext cx="9777730" cy="5459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lika 5" descr="http://zivljenjskaokolja.splet.arnes.si/files/2018/12/rakovica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4504827"/>
            <a:ext cx="2879725" cy="207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lika 6" descr="http://zivljenjskaokolja.splet.arnes.si/files/2018/12/klapavice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189" y="4764067"/>
            <a:ext cx="2879725" cy="1926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lika 7" descr="http://zivljenjskaokolja.splet.arnes.si/files/2018/12/ribe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248" y="167342"/>
            <a:ext cx="2879725" cy="2159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lika 8" descr="http://zivljenjskaokolja.splet.arnes.si/files/2018/12/hobotnica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36" y="279262"/>
            <a:ext cx="2879725" cy="195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lika 9" descr="Morske živali - Pobarvanke za otroke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138" y="209867"/>
            <a:ext cx="2879725" cy="215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lika 10" descr="Morske živali naj ne bodo igrača | Radio Krka – Dolenjska v srcu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275" y="4949825"/>
            <a:ext cx="2879725" cy="1908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9899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769" y="-111511"/>
            <a:ext cx="10796720" cy="72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69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8849">
            <a:off x="1549101" y="3448872"/>
            <a:ext cx="10868809" cy="29074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15795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47"/>
            <a:ext cx="12192000" cy="7866126"/>
          </a:xfrm>
          <a:prstGeom prst="rect">
            <a:avLst/>
          </a:prstGeom>
        </p:spPr>
      </p:pic>
      <p:pic>
        <p:nvPicPr>
          <p:cNvPr id="4" name="Slika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37"/>
          <a:stretch/>
        </p:blipFill>
        <p:spPr>
          <a:xfrm>
            <a:off x="956534" y="0"/>
            <a:ext cx="10439400" cy="72576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9727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http://zivljenjskaokolja.splet.arnes.si/files/2018/11/20180518_170143-01-1024x768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583" y="0"/>
            <a:ext cx="1021976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lika 4" descr="http://zivljenjskaokolja.splet.arnes.si/files/2018/12/murn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982" y="4380776"/>
            <a:ext cx="3512682" cy="247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lika 5" descr="http://zivljenjskaokolja.splet.arnes.si/files/2018/12/mravlje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568" y="1719072"/>
            <a:ext cx="3051161" cy="213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lika 6" descr="http://zivljenjskaokolja.splet.arnes.si/files/2018/12/pikapolonica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9" t="23205"/>
          <a:stretch/>
        </p:blipFill>
        <p:spPr bwMode="auto">
          <a:xfrm>
            <a:off x="244656" y="1152144"/>
            <a:ext cx="3632400" cy="21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lika 7" descr="http://zivljenjskaokolja.splet.arnes.si/files/2018/12/mole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913" y="4416553"/>
            <a:ext cx="3727818" cy="244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lika 8" descr="http://zivljenjskaokolja.splet.arnes.si/files/2018/12/DSC_2635-01-1024x576.jpe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2" t="524" r="14445" b="17791"/>
          <a:stretch/>
        </p:blipFill>
        <p:spPr bwMode="auto">
          <a:xfrm>
            <a:off x="15175" y="4873753"/>
            <a:ext cx="3229558" cy="1984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1284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7" name="Slika 6" descr="GOZDNE ŽIVALI – Življenjski prosto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47506"/>
            <a:ext cx="3489643" cy="182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lika 7" descr="Gozdne živali - Katere živali poznam?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7" y="4792980"/>
            <a:ext cx="2879725" cy="20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lika 8" descr="GOZDNE ŽIVALI – Življenjski prostor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185" y="5158105"/>
            <a:ext cx="3599815" cy="1699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lika 9" descr="Gozdne živali v Sloveniji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4" y="5227955"/>
            <a:ext cx="2879725" cy="1630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lika 10" descr="Sova - skrivnostna nočna ptica modrosti | Bodi eko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39" y="223127"/>
            <a:ext cx="2879725" cy="200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512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Otočec | Reka Krk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72" y="54292"/>
            <a:ext cx="8999855" cy="674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lika 4" descr="http://zivljenjskaokolja.splet.arnes.si/files/2018/12/IMG_3922-01-01-1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504" y="4388186"/>
            <a:ext cx="2879725" cy="2277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lika 5" descr="http://zivljenjskaokolja.splet.arnes.si/files/2018/12/kačji-pastir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09" y="332234"/>
            <a:ext cx="2879725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lika 6" descr="http://zivljenjskaokolja.splet.arnes.si/files/2018/12/frog-2211972_960_72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0" y="4980976"/>
            <a:ext cx="2879725" cy="17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lika 7" descr="Ščuka iz Blejskega jezera, Pike from lake Bled, Foto: Toni Štiherle –  Ribiška družina Bled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857" y="4580926"/>
            <a:ext cx="2879725" cy="21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lika 8" descr="10 ogroženih živali v Sloveniji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064" y="816328"/>
            <a:ext cx="2879725" cy="1911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283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http://zivljenjskaokolja.splet.arnes.si/files/2019/01/icebergs-429139_960_72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lika 4" descr="http://zivljenjskaokolja.splet.arnes.si/files/2019/01/polar-bear-ice-arctic-white-162320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4976886"/>
            <a:ext cx="3619500" cy="2152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lika 6" descr="http://zivljenjskaokolja.splet.arnes.si/files/2019/01/arctic-fox-1170655_960_720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" y="236182"/>
            <a:ext cx="2879725" cy="230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lika 7" descr="http://zivljenjskaokolja.splet.arnes.si/files/2019/01/penguins-429128_960_72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387" y="236182"/>
            <a:ext cx="2879725" cy="2159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lika 8" descr="http://zivljenjskaokolja.splet.arnes.si/files/2019/01/tjulenj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230" y="4830818"/>
            <a:ext cx="2879725" cy="1919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lika 9"/>
          <p:cNvPicPr/>
          <p:nvPr/>
        </p:nvPicPr>
        <p:blipFill>
          <a:blip r:embed="rId7"/>
          <a:stretch>
            <a:fillRect/>
          </a:stretch>
        </p:blipFill>
        <p:spPr>
          <a:xfrm>
            <a:off x="131707" y="4890826"/>
            <a:ext cx="2879725" cy="179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01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http://zivljenjskaokolja.splet.arnes.si/files/2019/01/sahara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lika 4" descr="http://zivljenjskaokolja.splet.arnes.si/files/2019/01/fenek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212249"/>
            <a:ext cx="3599815" cy="202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lika 5" descr="http://zivljenjskaokolja.splet.arnes.si/files/2019/01/emperor-93742_960_720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" y="212249"/>
            <a:ext cx="3599815" cy="269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lika 6" descr="http://zivljenjskaokolja.splet.arnes.si/files/2019/01/wadi-rum-1120371_960_72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090" y="4360975"/>
            <a:ext cx="3599815" cy="2399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lika 7" descr="27 Čudne živali, ki jih niste poznali, so obstajale - Zgodbe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4" y="4736260"/>
            <a:ext cx="3599815" cy="2024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0391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4</Words>
  <Application>Microsoft Office PowerPoint</Application>
  <PresentationFormat>Širokozaslonsko</PresentationFormat>
  <Paragraphs>2</Paragraphs>
  <Slides>11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Officeova tema</vt:lpstr>
      <vt:lpstr>ŽIVLJENJSKA OKOLJA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</vt:vector>
  </TitlesOfParts>
  <Company>MIZS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ŽIVLJENJSKA OKOLJA</dc:title>
  <dc:creator>roman</dc:creator>
  <cp:lastModifiedBy>roman</cp:lastModifiedBy>
  <cp:revision>8</cp:revision>
  <dcterms:created xsi:type="dcterms:W3CDTF">2021-06-10T08:13:23Z</dcterms:created>
  <dcterms:modified xsi:type="dcterms:W3CDTF">2021-06-10T09:41:41Z</dcterms:modified>
</cp:coreProperties>
</file>